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League Spartan" charset="1" panose="00000800000000000000"/>
      <p:regular r:id="rId9"/>
    </p:embeddedFont>
    <p:embeddedFont>
      <p:font typeface="Arial" charset="1" panose="020B0502020202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255657"/>
            <a:ext cx="18288000" cy="5077699"/>
            <a:chOff x="0" y="0"/>
            <a:chExt cx="4816593" cy="13373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337336"/>
            </a:xfrm>
            <a:custGeom>
              <a:avLst/>
              <a:gdLst/>
              <a:ahLst/>
              <a:cxnLst/>
              <a:rect r="r" b="b" t="t" l="l"/>
              <a:pathLst>
                <a:path h="133733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37336"/>
                  </a:lnTo>
                  <a:lnTo>
                    <a:pt x="0" y="1337336"/>
                  </a:lnTo>
                  <a:close/>
                </a:path>
              </a:pathLst>
            </a:custGeom>
            <a:solidFill>
              <a:srgbClr val="09515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816593" cy="1404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0"/>
                </a:lnSpc>
              </a:pPr>
              <a:r>
                <a:rPr lang="en-US" b="true" sz="35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Título da apresentação/Presentation title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947280" y="523967"/>
            <a:ext cx="2418951" cy="2922737"/>
          </a:xfrm>
          <a:custGeom>
            <a:avLst/>
            <a:gdLst/>
            <a:ahLst/>
            <a:cxnLst/>
            <a:rect r="r" b="b" t="t" l="l"/>
            <a:pathLst>
              <a:path h="2922737" w="2418951">
                <a:moveTo>
                  <a:pt x="0" y="0"/>
                </a:moveTo>
                <a:lnTo>
                  <a:pt x="2418952" y="0"/>
                </a:lnTo>
                <a:lnTo>
                  <a:pt x="2418952" y="2922737"/>
                </a:lnTo>
                <a:lnTo>
                  <a:pt x="0" y="2922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50042" y="6122760"/>
            <a:ext cx="13187916" cy="1940056"/>
            <a:chOff x="0" y="0"/>
            <a:chExt cx="3473361" cy="5109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73360" cy="510961"/>
            </a:xfrm>
            <a:custGeom>
              <a:avLst/>
              <a:gdLst/>
              <a:ahLst/>
              <a:cxnLst/>
              <a:rect r="r" b="b" t="t" l="l"/>
              <a:pathLst>
                <a:path h="510961" w="3473360">
                  <a:moveTo>
                    <a:pt x="0" y="0"/>
                  </a:moveTo>
                  <a:lnTo>
                    <a:pt x="3473360" y="0"/>
                  </a:lnTo>
                  <a:lnTo>
                    <a:pt x="3473360" y="510961"/>
                  </a:lnTo>
                  <a:lnTo>
                    <a:pt x="0" y="510961"/>
                  </a:lnTo>
                  <a:close/>
                </a:path>
              </a:pathLst>
            </a:custGeom>
            <a:solidFill>
              <a:srgbClr val="BF4D0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473361" cy="558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14"/>
                </a:lnSpc>
              </a:pPr>
              <a:r>
                <a:rPr lang="en-US" sz="2224" b="true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Nome dos autores/Author’s names</a:t>
              </a:r>
            </a:p>
            <a:p>
              <a:pPr algn="ctr">
                <a:lnSpc>
                  <a:spcPts val="2554"/>
                </a:lnSpc>
              </a:pPr>
              <a:r>
                <a:rPr lang="en-US" b="true" sz="1824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Instituição - email / Institution - email</a:t>
              </a:r>
            </a:p>
          </p:txBody>
        </p:sp>
      </p:grpSp>
      <p:sp>
        <p:nvSpPr>
          <p:cNvPr name="AutoShape 9" id="9"/>
          <p:cNvSpPr/>
          <p:nvPr/>
        </p:nvSpPr>
        <p:spPr>
          <a:xfrm flipV="true">
            <a:off x="5601603" y="1047750"/>
            <a:ext cx="9104143" cy="38100"/>
          </a:xfrm>
          <a:prstGeom prst="line">
            <a:avLst/>
          </a:prstGeom>
          <a:ln cap="flat" w="38100">
            <a:solidFill>
              <a:srgbClr val="BF4D0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755930" y="543017"/>
            <a:ext cx="4845593" cy="154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3"/>
              </a:lnSpc>
            </a:pPr>
            <a:r>
              <a:rPr lang="en-US" sz="2775" spc="-138">
                <a:solidFill>
                  <a:srgbClr val="09515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7ª</a:t>
            </a:r>
            <a:r>
              <a:rPr lang="en-US" sz="2775" spc="-13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CONFERÊNCIA</a:t>
            </a:r>
          </a:p>
          <a:p>
            <a:pPr algn="l">
              <a:lnSpc>
                <a:spcPts val="3053"/>
              </a:lnSpc>
            </a:pPr>
            <a:r>
              <a:rPr lang="en-US" sz="2775" spc="-13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</a:t>
            </a:r>
            <a:r>
              <a:rPr lang="en-US" sz="2775" spc="-138">
                <a:solidFill>
                  <a:srgbClr val="09515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Rede de GEOPARQUES</a:t>
            </a:r>
          </a:p>
          <a:p>
            <a:pPr algn="l">
              <a:lnSpc>
                <a:spcPts val="3053"/>
              </a:lnSpc>
            </a:pPr>
            <a:r>
              <a:rPr lang="en-US" sz="2775" spc="-13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</a:t>
            </a:r>
            <a:r>
              <a:rPr lang="en-US" sz="2775" spc="-138">
                <a:solidFill>
                  <a:srgbClr val="BF4D0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América Latina e Caribe</a:t>
            </a:r>
          </a:p>
          <a:p>
            <a:pPr algn="l">
              <a:lnSpc>
                <a:spcPts val="3053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2735740" y="8837861"/>
            <a:ext cx="12816519" cy="840877"/>
            <a:chOff x="0" y="0"/>
            <a:chExt cx="17088692" cy="11211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269131" y="182677"/>
              <a:ext cx="1307936" cy="755815"/>
            </a:xfrm>
            <a:custGeom>
              <a:avLst/>
              <a:gdLst/>
              <a:ahLst/>
              <a:cxnLst/>
              <a:rect r="r" b="b" t="t" l="l"/>
              <a:pathLst>
                <a:path h="755815" w="1307936">
                  <a:moveTo>
                    <a:pt x="0" y="0"/>
                  </a:moveTo>
                  <a:lnTo>
                    <a:pt x="1307936" y="0"/>
                  </a:lnTo>
                  <a:lnTo>
                    <a:pt x="1307936" y="755815"/>
                  </a:lnTo>
                  <a:lnTo>
                    <a:pt x="0" y="755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166239"/>
              <a:ext cx="3115777" cy="788691"/>
            </a:xfrm>
            <a:custGeom>
              <a:avLst/>
              <a:gdLst/>
              <a:ahLst/>
              <a:cxnLst/>
              <a:rect r="r" b="b" t="t" l="l"/>
              <a:pathLst>
                <a:path h="788691" w="3115777">
                  <a:moveTo>
                    <a:pt x="0" y="0"/>
                  </a:moveTo>
                  <a:lnTo>
                    <a:pt x="3115777" y="0"/>
                  </a:lnTo>
                  <a:lnTo>
                    <a:pt x="3115777" y="788691"/>
                  </a:lnTo>
                  <a:lnTo>
                    <a:pt x="0" y="788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454306" y="0"/>
              <a:ext cx="2485484" cy="1121169"/>
            </a:xfrm>
            <a:custGeom>
              <a:avLst/>
              <a:gdLst/>
              <a:ahLst/>
              <a:cxnLst/>
              <a:rect r="r" b="b" t="t" l="l"/>
              <a:pathLst>
                <a:path h="1121169" w="2485484">
                  <a:moveTo>
                    <a:pt x="0" y="0"/>
                  </a:moveTo>
                  <a:lnTo>
                    <a:pt x="2485484" y="0"/>
                  </a:lnTo>
                  <a:lnTo>
                    <a:pt x="2485484" y="1121169"/>
                  </a:lnTo>
                  <a:lnTo>
                    <a:pt x="0" y="1121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915596" y="237513"/>
              <a:ext cx="1196563" cy="646144"/>
            </a:xfrm>
            <a:custGeom>
              <a:avLst/>
              <a:gdLst/>
              <a:ahLst/>
              <a:cxnLst/>
              <a:rect r="r" b="b" t="t" l="l"/>
              <a:pathLst>
                <a:path h="646144" w="1196563">
                  <a:moveTo>
                    <a:pt x="0" y="0"/>
                  </a:moveTo>
                  <a:lnTo>
                    <a:pt x="1196564" y="0"/>
                  </a:lnTo>
                  <a:lnTo>
                    <a:pt x="1196564" y="646144"/>
                  </a:lnTo>
                  <a:lnTo>
                    <a:pt x="0" y="646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9450689" y="72596"/>
              <a:ext cx="1394253" cy="975977"/>
            </a:xfrm>
            <a:custGeom>
              <a:avLst/>
              <a:gdLst/>
              <a:ahLst/>
              <a:cxnLst/>
              <a:rect r="r" b="b" t="t" l="l"/>
              <a:pathLst>
                <a:path h="975977" w="1394253">
                  <a:moveTo>
                    <a:pt x="0" y="0"/>
                  </a:moveTo>
                  <a:lnTo>
                    <a:pt x="1394253" y="0"/>
                  </a:lnTo>
                  <a:lnTo>
                    <a:pt x="1394253" y="975977"/>
                  </a:lnTo>
                  <a:lnTo>
                    <a:pt x="0" y="975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762946" y="91878"/>
              <a:ext cx="1325746" cy="937413"/>
            </a:xfrm>
            <a:custGeom>
              <a:avLst/>
              <a:gdLst/>
              <a:ahLst/>
              <a:cxnLst/>
              <a:rect r="r" b="b" t="t" l="l"/>
              <a:pathLst>
                <a:path h="937413" w="1325746">
                  <a:moveTo>
                    <a:pt x="0" y="0"/>
                  </a:moveTo>
                  <a:lnTo>
                    <a:pt x="1325746" y="0"/>
                  </a:lnTo>
                  <a:lnTo>
                    <a:pt x="1325746" y="937413"/>
                  </a:lnTo>
                  <a:lnTo>
                    <a:pt x="0" y="937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1183471" y="264727"/>
              <a:ext cx="1940048" cy="591715"/>
            </a:xfrm>
            <a:custGeom>
              <a:avLst/>
              <a:gdLst/>
              <a:ahLst/>
              <a:cxnLst/>
              <a:rect r="r" b="b" t="t" l="l"/>
              <a:pathLst>
                <a:path h="591715" w="1940048">
                  <a:moveTo>
                    <a:pt x="0" y="0"/>
                  </a:moveTo>
                  <a:lnTo>
                    <a:pt x="1940048" y="0"/>
                  </a:lnTo>
                  <a:lnTo>
                    <a:pt x="1940048" y="591715"/>
                  </a:lnTo>
                  <a:lnTo>
                    <a:pt x="0" y="591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3462049" y="235159"/>
              <a:ext cx="1962368" cy="650852"/>
            </a:xfrm>
            <a:custGeom>
              <a:avLst/>
              <a:gdLst/>
              <a:ahLst/>
              <a:cxnLst/>
              <a:rect r="r" b="b" t="t" l="l"/>
              <a:pathLst>
                <a:path h="650852" w="1962368">
                  <a:moveTo>
                    <a:pt x="0" y="0"/>
                  </a:moveTo>
                  <a:lnTo>
                    <a:pt x="1962368" y="0"/>
                  </a:lnTo>
                  <a:lnTo>
                    <a:pt x="1962368" y="650852"/>
                  </a:lnTo>
                  <a:lnTo>
                    <a:pt x="0" y="650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5061" y="8765583"/>
            <a:ext cx="927814" cy="1121046"/>
          </a:xfrm>
          <a:custGeom>
            <a:avLst/>
            <a:gdLst/>
            <a:ahLst/>
            <a:cxnLst/>
            <a:rect r="r" b="b" t="t" l="l"/>
            <a:pathLst>
              <a:path h="1121046" w="927814">
                <a:moveTo>
                  <a:pt x="0" y="0"/>
                </a:moveTo>
                <a:lnTo>
                  <a:pt x="927814" y="0"/>
                </a:lnTo>
                <a:lnTo>
                  <a:pt x="927814" y="1121046"/>
                </a:lnTo>
                <a:lnTo>
                  <a:pt x="0" y="1121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41753" y="9138103"/>
            <a:ext cx="2374269" cy="748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6"/>
              </a:lnSpc>
            </a:pPr>
            <a:r>
              <a:rPr lang="en-US" sz="1360" spc="-68">
                <a:solidFill>
                  <a:srgbClr val="09515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7ª</a:t>
            </a:r>
            <a:r>
              <a:rPr lang="en-US" sz="1360" spc="-6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CONFERÊNCIA</a:t>
            </a:r>
          </a:p>
          <a:p>
            <a:pPr algn="l">
              <a:lnSpc>
                <a:spcPts val="1496"/>
              </a:lnSpc>
            </a:pPr>
            <a:r>
              <a:rPr lang="en-US" sz="1360" spc="-6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</a:t>
            </a:r>
            <a:r>
              <a:rPr lang="en-US" sz="1360" spc="-68">
                <a:solidFill>
                  <a:srgbClr val="09515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Rede de GEOPARQUES</a:t>
            </a:r>
          </a:p>
          <a:p>
            <a:pPr algn="l">
              <a:lnSpc>
                <a:spcPts val="1496"/>
              </a:lnSpc>
            </a:pPr>
            <a:r>
              <a:rPr lang="en-US" sz="1360" spc="-68">
                <a:solidFill>
                  <a:srgbClr val="07717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</a:t>
            </a:r>
            <a:r>
              <a:rPr lang="en-US" sz="1360" spc="-68">
                <a:solidFill>
                  <a:srgbClr val="BF4D0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América Latina e Caribe</a:t>
            </a:r>
          </a:p>
          <a:p>
            <a:pPr algn="l">
              <a:lnSpc>
                <a:spcPts val="1496"/>
              </a:lnSpc>
            </a:pPr>
          </a:p>
        </p:txBody>
      </p:sp>
      <p:sp>
        <p:nvSpPr>
          <p:cNvPr name="AutoShape 4" id="4"/>
          <p:cNvSpPr/>
          <p:nvPr/>
        </p:nvSpPr>
        <p:spPr>
          <a:xfrm>
            <a:off x="3916046" y="9415369"/>
            <a:ext cx="13343254" cy="0"/>
          </a:xfrm>
          <a:prstGeom prst="line">
            <a:avLst/>
          </a:prstGeom>
          <a:ln cap="flat" w="38100">
            <a:solidFill>
              <a:srgbClr val="BF4D0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28700" y="1323933"/>
            <a:ext cx="1966198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9515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764617"/>
            <a:ext cx="16230600" cy="1728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Tópicos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51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06595" y="3989835"/>
            <a:ext cx="6474809" cy="2307330"/>
            <a:chOff x="0" y="0"/>
            <a:chExt cx="8633079" cy="30764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086919" y="0"/>
              <a:ext cx="2546160" cy="3076439"/>
            </a:xfrm>
            <a:custGeom>
              <a:avLst/>
              <a:gdLst/>
              <a:ahLst/>
              <a:cxnLst/>
              <a:rect r="r" b="b" t="t" l="l"/>
              <a:pathLst>
                <a:path h="3076439" w="2546160">
                  <a:moveTo>
                    <a:pt x="0" y="0"/>
                  </a:moveTo>
                  <a:lnTo>
                    <a:pt x="2546160" y="0"/>
                  </a:lnTo>
                  <a:lnTo>
                    <a:pt x="2546160" y="3076439"/>
                  </a:lnTo>
                  <a:lnTo>
                    <a:pt x="0" y="3076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0" y="547423"/>
              <a:ext cx="6086919" cy="19392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6"/>
                </a:lnSpc>
              </a:pPr>
              <a:r>
                <a:rPr lang="en-US" sz="2615" spc="-13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7ª CONFERÊNCIA</a:t>
              </a:r>
            </a:p>
            <a:p>
              <a:pPr algn="l">
                <a:lnSpc>
                  <a:spcPts val="2876"/>
                </a:lnSpc>
              </a:pPr>
              <a:r>
                <a:rPr lang="en-US" sz="2615" spc="-13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da </a:t>
              </a:r>
              <a:r>
                <a:rPr lang="en-US" sz="2615" spc="-13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Rede de GEOPARQUES</a:t>
              </a:r>
            </a:p>
            <a:p>
              <a:pPr algn="l">
                <a:lnSpc>
                  <a:spcPts val="2876"/>
                </a:lnSpc>
              </a:pPr>
              <a:r>
                <a:rPr lang="en-US" sz="2615" spc="-13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da América Latina e Caribe</a:t>
              </a:r>
            </a:p>
            <a:p>
              <a:pPr algn="l">
                <a:lnSpc>
                  <a:spcPts val="2876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DAGRy5yliMo</dc:identifier>
  <dcterms:modified xsi:type="dcterms:W3CDTF">2011-08-01T06:04:30Z</dcterms:modified>
  <cp:revision>1</cp:revision>
  <dc:title>Layout Slides 7a Conf GEOLAC</dc:title>
</cp:coreProperties>
</file>