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Lst>
  <p:sldSz cx="32397700" cy="43192700"/>
  <p:notesSz cx="6858000" cy="9144000"/>
  <p:embeddedFontLst>
    <p:embeddedFont>
      <p:font typeface="League Spartan" charset="1" panose="00000800000000000000"/>
      <p:regular r:id="rId7"/>
    </p:embeddedFont>
    <p:embeddedFont>
      <p:font typeface="Arial Bold" charset="1" panose="020B0802020202020204"/>
      <p:regular r:id="rId8"/>
    </p:embeddedFont>
    <p:embeddedFont>
      <p:font typeface="Arial" charset="1" panose="020B0502020202020204"/>
      <p:regular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1851266" y="39988575"/>
            <a:ext cx="28697469" cy="0"/>
          </a:xfrm>
          <a:prstGeom prst="line">
            <a:avLst/>
          </a:prstGeom>
          <a:ln cap="flat" w="57150">
            <a:solidFill>
              <a:srgbClr val="BF4D04"/>
            </a:solidFill>
            <a:prstDash val="solid"/>
            <a:headEnd type="none" len="sm" w="sm"/>
            <a:tailEnd type="none" len="sm" w="sm"/>
          </a:ln>
        </p:spPr>
      </p:sp>
      <p:grpSp>
        <p:nvGrpSpPr>
          <p:cNvPr name="Group 3" id="3"/>
          <p:cNvGrpSpPr/>
          <p:nvPr/>
        </p:nvGrpSpPr>
        <p:grpSpPr>
          <a:xfrm rot="0">
            <a:off x="3240000" y="40385273"/>
            <a:ext cx="25929408" cy="1650322"/>
            <a:chOff x="0" y="0"/>
            <a:chExt cx="34572543" cy="2200429"/>
          </a:xfrm>
        </p:grpSpPr>
        <p:sp>
          <p:nvSpPr>
            <p:cNvPr name="Freeform 4" id="4"/>
            <p:cNvSpPr/>
            <p:nvPr/>
          </p:nvSpPr>
          <p:spPr>
            <a:xfrm flipH="false" flipV="false" rot="0">
              <a:off x="11710827" y="358525"/>
              <a:ext cx="2566980" cy="1483378"/>
            </a:xfrm>
            <a:custGeom>
              <a:avLst/>
              <a:gdLst/>
              <a:ahLst/>
              <a:cxnLst/>
              <a:rect r="r" b="b" t="t" l="l"/>
              <a:pathLst>
                <a:path h="1483378" w="2566980">
                  <a:moveTo>
                    <a:pt x="0" y="0"/>
                  </a:moveTo>
                  <a:lnTo>
                    <a:pt x="2566981" y="0"/>
                  </a:lnTo>
                  <a:lnTo>
                    <a:pt x="2566981" y="1483378"/>
                  </a:lnTo>
                  <a:lnTo>
                    <a:pt x="0" y="1483378"/>
                  </a:lnTo>
                  <a:lnTo>
                    <a:pt x="0" y="0"/>
                  </a:lnTo>
                  <a:close/>
                </a:path>
              </a:pathLst>
            </a:custGeom>
            <a:blipFill>
              <a:blip r:embed="rId2"/>
              <a:stretch>
                <a:fillRect l="0" t="0" r="0" b="0"/>
              </a:stretch>
            </a:blipFill>
          </p:spPr>
        </p:sp>
        <p:sp>
          <p:nvSpPr>
            <p:cNvPr name="Freeform 5" id="5"/>
            <p:cNvSpPr/>
            <p:nvPr/>
          </p:nvSpPr>
          <p:spPr>
            <a:xfrm flipH="false" flipV="false" rot="0">
              <a:off x="0" y="326264"/>
              <a:ext cx="6115084" cy="1547901"/>
            </a:xfrm>
            <a:custGeom>
              <a:avLst/>
              <a:gdLst/>
              <a:ahLst/>
              <a:cxnLst/>
              <a:rect r="r" b="b" t="t" l="l"/>
              <a:pathLst>
                <a:path h="1547901" w="6115084">
                  <a:moveTo>
                    <a:pt x="0" y="0"/>
                  </a:moveTo>
                  <a:lnTo>
                    <a:pt x="6115084" y="0"/>
                  </a:lnTo>
                  <a:lnTo>
                    <a:pt x="6115084" y="1547901"/>
                  </a:lnTo>
                  <a:lnTo>
                    <a:pt x="0" y="1547901"/>
                  </a:lnTo>
                  <a:lnTo>
                    <a:pt x="0" y="0"/>
                  </a:lnTo>
                  <a:close/>
                </a:path>
              </a:pathLst>
            </a:custGeom>
            <a:blipFill>
              <a:blip r:embed="rId3"/>
              <a:stretch>
                <a:fillRect l="0" t="0" r="0" b="0"/>
              </a:stretch>
            </a:blipFill>
          </p:spPr>
        </p:sp>
        <p:sp>
          <p:nvSpPr>
            <p:cNvPr name="Freeform 6" id="6"/>
            <p:cNvSpPr/>
            <p:nvPr/>
          </p:nvSpPr>
          <p:spPr>
            <a:xfrm flipH="false" flipV="false" rot="0">
              <a:off x="6809477" y="0"/>
              <a:ext cx="4206958" cy="2200429"/>
            </a:xfrm>
            <a:custGeom>
              <a:avLst/>
              <a:gdLst/>
              <a:ahLst/>
              <a:cxnLst/>
              <a:rect r="r" b="b" t="t" l="l"/>
              <a:pathLst>
                <a:path h="2200429" w="4206958">
                  <a:moveTo>
                    <a:pt x="0" y="0"/>
                  </a:moveTo>
                  <a:lnTo>
                    <a:pt x="4206958" y="0"/>
                  </a:lnTo>
                  <a:lnTo>
                    <a:pt x="4206958" y="2200429"/>
                  </a:lnTo>
                  <a:lnTo>
                    <a:pt x="0" y="2200429"/>
                  </a:lnTo>
                  <a:lnTo>
                    <a:pt x="0" y="0"/>
                  </a:lnTo>
                  <a:close/>
                </a:path>
              </a:pathLst>
            </a:custGeom>
            <a:blipFill>
              <a:blip r:embed="rId4"/>
              <a:stretch>
                <a:fillRect l="-8483" t="0" r="-7468" b="0"/>
              </a:stretch>
            </a:blipFill>
          </p:spPr>
        </p:sp>
        <p:sp>
          <p:nvSpPr>
            <p:cNvPr name="Freeform 7" id="7"/>
            <p:cNvSpPr/>
            <p:nvPr/>
          </p:nvSpPr>
          <p:spPr>
            <a:xfrm flipH="false" flipV="false" rot="0">
              <a:off x="14972200" y="466147"/>
              <a:ext cx="2348399" cy="1268135"/>
            </a:xfrm>
            <a:custGeom>
              <a:avLst/>
              <a:gdLst/>
              <a:ahLst/>
              <a:cxnLst/>
              <a:rect r="r" b="b" t="t" l="l"/>
              <a:pathLst>
                <a:path h="1268135" w="2348399">
                  <a:moveTo>
                    <a:pt x="0" y="0"/>
                  </a:moveTo>
                  <a:lnTo>
                    <a:pt x="2348399" y="0"/>
                  </a:lnTo>
                  <a:lnTo>
                    <a:pt x="2348399" y="1268135"/>
                  </a:lnTo>
                  <a:lnTo>
                    <a:pt x="0" y="126813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8014992" y="326264"/>
              <a:ext cx="3169313" cy="1547901"/>
            </a:xfrm>
            <a:custGeom>
              <a:avLst/>
              <a:gdLst/>
              <a:ahLst/>
              <a:cxnLst/>
              <a:rect r="r" b="b" t="t" l="l"/>
              <a:pathLst>
                <a:path h="1547901" w="3169313">
                  <a:moveTo>
                    <a:pt x="0" y="0"/>
                  </a:moveTo>
                  <a:lnTo>
                    <a:pt x="3169313" y="0"/>
                  </a:lnTo>
                  <a:lnTo>
                    <a:pt x="3169313" y="1547901"/>
                  </a:lnTo>
                  <a:lnTo>
                    <a:pt x="0" y="1547901"/>
                  </a:lnTo>
                  <a:lnTo>
                    <a:pt x="0" y="0"/>
                  </a:lnTo>
                  <a:close/>
                </a:path>
              </a:pathLst>
            </a:custGeom>
            <a:blipFill>
              <a:blip r:embed="rId7"/>
              <a:stretch>
                <a:fillRect l="0" t="-24330" r="0" b="-18993"/>
              </a:stretch>
            </a:blipFill>
          </p:spPr>
        </p:sp>
        <p:sp>
          <p:nvSpPr>
            <p:cNvPr name="Freeform 9" id="9"/>
            <p:cNvSpPr/>
            <p:nvPr/>
          </p:nvSpPr>
          <p:spPr>
            <a:xfrm flipH="false" flipV="false" rot="0">
              <a:off x="31460617" y="19"/>
              <a:ext cx="3111926" cy="2200391"/>
            </a:xfrm>
            <a:custGeom>
              <a:avLst/>
              <a:gdLst/>
              <a:ahLst/>
              <a:cxnLst/>
              <a:rect r="r" b="b" t="t" l="l"/>
              <a:pathLst>
                <a:path h="2200391" w="3111926">
                  <a:moveTo>
                    <a:pt x="0" y="0"/>
                  </a:moveTo>
                  <a:lnTo>
                    <a:pt x="3111926" y="0"/>
                  </a:lnTo>
                  <a:lnTo>
                    <a:pt x="3111926" y="2200391"/>
                  </a:lnTo>
                  <a:lnTo>
                    <a:pt x="0" y="2200391"/>
                  </a:lnTo>
                  <a:lnTo>
                    <a:pt x="0" y="0"/>
                  </a:lnTo>
                  <a:close/>
                </a:path>
              </a:pathLst>
            </a:custGeom>
            <a:blipFill>
              <a:blip r:embed="rId8"/>
              <a:stretch>
                <a:fillRect l="0" t="0" r="0" b="0"/>
              </a:stretch>
            </a:blipFill>
          </p:spPr>
        </p:sp>
        <p:sp>
          <p:nvSpPr>
            <p:cNvPr name="Freeform 10" id="10"/>
            <p:cNvSpPr/>
            <p:nvPr/>
          </p:nvSpPr>
          <p:spPr>
            <a:xfrm flipH="false" flipV="false" rot="0">
              <a:off x="21878697" y="424084"/>
              <a:ext cx="4433643" cy="1352261"/>
            </a:xfrm>
            <a:custGeom>
              <a:avLst/>
              <a:gdLst/>
              <a:ahLst/>
              <a:cxnLst/>
              <a:rect r="r" b="b" t="t" l="l"/>
              <a:pathLst>
                <a:path h="1352261" w="4433643">
                  <a:moveTo>
                    <a:pt x="0" y="0"/>
                  </a:moveTo>
                  <a:lnTo>
                    <a:pt x="4433644" y="0"/>
                  </a:lnTo>
                  <a:lnTo>
                    <a:pt x="4433644" y="1352261"/>
                  </a:lnTo>
                  <a:lnTo>
                    <a:pt x="0" y="1352261"/>
                  </a:lnTo>
                  <a:lnTo>
                    <a:pt x="0" y="0"/>
                  </a:lnTo>
                  <a:close/>
                </a:path>
              </a:pathLst>
            </a:custGeom>
            <a:blipFill>
              <a:blip r:embed="rId9"/>
              <a:stretch>
                <a:fillRect l="0" t="0" r="0" b="0"/>
              </a:stretch>
            </a:blipFill>
          </p:spPr>
        </p:sp>
        <p:sp>
          <p:nvSpPr>
            <p:cNvPr name="Freeform 11" id="11"/>
            <p:cNvSpPr/>
            <p:nvPr/>
          </p:nvSpPr>
          <p:spPr>
            <a:xfrm flipH="false" flipV="false" rot="0">
              <a:off x="26975966" y="356510"/>
              <a:ext cx="4484651" cy="1487409"/>
            </a:xfrm>
            <a:custGeom>
              <a:avLst/>
              <a:gdLst/>
              <a:ahLst/>
              <a:cxnLst/>
              <a:rect r="r" b="b" t="t" l="l"/>
              <a:pathLst>
                <a:path h="1487409" w="4484651">
                  <a:moveTo>
                    <a:pt x="0" y="0"/>
                  </a:moveTo>
                  <a:lnTo>
                    <a:pt x="4484651" y="0"/>
                  </a:lnTo>
                  <a:lnTo>
                    <a:pt x="4484651" y="1487409"/>
                  </a:lnTo>
                  <a:lnTo>
                    <a:pt x="0" y="1487409"/>
                  </a:lnTo>
                  <a:lnTo>
                    <a:pt x="0" y="0"/>
                  </a:lnTo>
                  <a:close/>
                </a:path>
              </a:pathLst>
            </a:custGeom>
            <a:blipFill>
              <a:blip r:embed="rId10"/>
              <a:stretch>
                <a:fillRect l="0" t="0" r="0" b="0"/>
              </a:stretch>
            </a:blipFill>
          </p:spPr>
        </p:sp>
      </p:grpSp>
      <p:grpSp>
        <p:nvGrpSpPr>
          <p:cNvPr name="Group 12" id="12"/>
          <p:cNvGrpSpPr/>
          <p:nvPr/>
        </p:nvGrpSpPr>
        <p:grpSpPr>
          <a:xfrm rot="0">
            <a:off x="2371729" y="1485210"/>
            <a:ext cx="10857608" cy="3509580"/>
            <a:chOff x="0" y="0"/>
            <a:chExt cx="14476811" cy="4679439"/>
          </a:xfrm>
        </p:grpSpPr>
        <p:sp>
          <p:nvSpPr>
            <p:cNvPr name="Freeform 13" id="13"/>
            <p:cNvSpPr/>
            <p:nvPr/>
          </p:nvSpPr>
          <p:spPr>
            <a:xfrm flipH="false" flipV="false" rot="0">
              <a:off x="10603956" y="0"/>
              <a:ext cx="3872855" cy="4679439"/>
            </a:xfrm>
            <a:custGeom>
              <a:avLst/>
              <a:gdLst/>
              <a:ahLst/>
              <a:cxnLst/>
              <a:rect r="r" b="b" t="t" l="l"/>
              <a:pathLst>
                <a:path h="4679439" w="3872855">
                  <a:moveTo>
                    <a:pt x="0" y="0"/>
                  </a:moveTo>
                  <a:lnTo>
                    <a:pt x="3872855" y="0"/>
                  </a:lnTo>
                  <a:lnTo>
                    <a:pt x="3872855" y="4679439"/>
                  </a:lnTo>
                  <a:lnTo>
                    <a:pt x="0" y="4679439"/>
                  </a:lnTo>
                  <a:lnTo>
                    <a:pt x="0" y="0"/>
                  </a:lnTo>
                  <a:close/>
                </a:path>
              </a:pathLst>
            </a:custGeom>
            <a:blipFill>
              <a:blip r:embed="rId11"/>
              <a:stretch>
                <a:fillRect l="0" t="0" r="0" b="0"/>
              </a:stretch>
            </a:blipFill>
          </p:spPr>
        </p:sp>
        <p:sp>
          <p:nvSpPr>
            <p:cNvPr name="TextBox 14" id="14"/>
            <p:cNvSpPr txBox="true"/>
            <p:nvPr/>
          </p:nvSpPr>
          <p:spPr>
            <a:xfrm rot="0">
              <a:off x="0" y="965228"/>
              <a:ext cx="11134288" cy="3551972"/>
            </a:xfrm>
            <a:prstGeom prst="rect">
              <a:avLst/>
            </a:prstGeom>
          </p:spPr>
          <p:txBody>
            <a:bodyPr anchor="t" rtlCol="false" tIns="0" lIns="0" bIns="0" rIns="0">
              <a:spAutoFit/>
            </a:bodyPr>
            <a:lstStyle/>
            <a:p>
              <a:pPr algn="l">
                <a:lnSpc>
                  <a:spcPts val="5261"/>
                </a:lnSpc>
              </a:pPr>
              <a:r>
                <a:rPr lang="en-US" sz="4783" spc="-239">
                  <a:solidFill>
                    <a:srgbClr val="09515F"/>
                  </a:solidFill>
                  <a:latin typeface="League Spartan"/>
                  <a:ea typeface="League Spartan"/>
                  <a:cs typeface="League Spartan"/>
                  <a:sym typeface="League Spartan"/>
                </a:rPr>
                <a:t>7ª</a:t>
              </a:r>
              <a:r>
                <a:rPr lang="en-US" sz="4783" spc="-239">
                  <a:solidFill>
                    <a:srgbClr val="07717B"/>
                  </a:solidFill>
                  <a:latin typeface="League Spartan"/>
                  <a:ea typeface="League Spartan"/>
                  <a:cs typeface="League Spartan"/>
                  <a:sym typeface="League Spartan"/>
                </a:rPr>
                <a:t> CONFERÊNCIA</a:t>
              </a:r>
            </a:p>
            <a:p>
              <a:pPr algn="l">
                <a:lnSpc>
                  <a:spcPts val="5261"/>
                </a:lnSpc>
              </a:pPr>
              <a:r>
                <a:rPr lang="en-US" sz="4783" spc="-239">
                  <a:solidFill>
                    <a:srgbClr val="07717B"/>
                  </a:solidFill>
                  <a:latin typeface="League Spartan"/>
                  <a:ea typeface="League Spartan"/>
                  <a:cs typeface="League Spartan"/>
                  <a:sym typeface="League Spartan"/>
                </a:rPr>
                <a:t>da </a:t>
              </a:r>
              <a:r>
                <a:rPr lang="en-US" sz="4783" spc="-239">
                  <a:solidFill>
                    <a:srgbClr val="09515F"/>
                  </a:solidFill>
                  <a:latin typeface="League Spartan"/>
                  <a:ea typeface="League Spartan"/>
                  <a:cs typeface="League Spartan"/>
                  <a:sym typeface="League Spartan"/>
                </a:rPr>
                <a:t>Rede de GEOPARQUES</a:t>
              </a:r>
            </a:p>
            <a:p>
              <a:pPr algn="l">
                <a:lnSpc>
                  <a:spcPts val="5261"/>
                </a:lnSpc>
              </a:pPr>
              <a:r>
                <a:rPr lang="en-US" sz="4783" spc="-239">
                  <a:solidFill>
                    <a:srgbClr val="07717B"/>
                  </a:solidFill>
                  <a:latin typeface="League Spartan"/>
                  <a:ea typeface="League Spartan"/>
                  <a:cs typeface="League Spartan"/>
                  <a:sym typeface="League Spartan"/>
                </a:rPr>
                <a:t>da </a:t>
              </a:r>
              <a:r>
                <a:rPr lang="en-US" sz="4783" spc="-239">
                  <a:solidFill>
                    <a:srgbClr val="BF4D04"/>
                  </a:solidFill>
                  <a:latin typeface="League Spartan"/>
                  <a:ea typeface="League Spartan"/>
                  <a:cs typeface="League Spartan"/>
                  <a:sym typeface="League Spartan"/>
                </a:rPr>
                <a:t>América Latina e Caribe</a:t>
              </a:r>
            </a:p>
            <a:p>
              <a:pPr algn="l">
                <a:lnSpc>
                  <a:spcPts val="5261"/>
                </a:lnSpc>
              </a:pPr>
            </a:p>
          </p:txBody>
        </p:sp>
      </p:grpSp>
      <p:sp>
        <p:nvSpPr>
          <p:cNvPr name="AutoShape 15" id="15"/>
          <p:cNvSpPr/>
          <p:nvPr/>
        </p:nvSpPr>
        <p:spPr>
          <a:xfrm>
            <a:off x="2371729" y="5554148"/>
            <a:ext cx="28177006" cy="0"/>
          </a:xfrm>
          <a:prstGeom prst="line">
            <a:avLst/>
          </a:prstGeom>
          <a:ln cap="flat" w="85725">
            <a:solidFill>
              <a:srgbClr val="BF4D04"/>
            </a:solidFill>
            <a:prstDash val="solid"/>
            <a:headEnd type="none" len="sm" w="sm"/>
            <a:tailEnd type="none" len="sm" w="sm"/>
          </a:ln>
        </p:spPr>
      </p:sp>
      <p:sp>
        <p:nvSpPr>
          <p:cNvPr name="AutoShape 16" id="16"/>
          <p:cNvSpPr/>
          <p:nvPr/>
        </p:nvSpPr>
        <p:spPr>
          <a:xfrm>
            <a:off x="2371729" y="9324897"/>
            <a:ext cx="28177006" cy="0"/>
          </a:xfrm>
          <a:prstGeom prst="line">
            <a:avLst/>
          </a:prstGeom>
          <a:ln cap="flat" w="85725">
            <a:solidFill>
              <a:srgbClr val="BF4D04"/>
            </a:solidFill>
            <a:prstDash val="solid"/>
            <a:headEnd type="none" len="sm" w="sm"/>
            <a:tailEnd type="none" len="sm" w="sm"/>
          </a:ln>
        </p:spPr>
      </p:sp>
      <p:grpSp>
        <p:nvGrpSpPr>
          <p:cNvPr name="Group 17" id="17"/>
          <p:cNvGrpSpPr/>
          <p:nvPr/>
        </p:nvGrpSpPr>
        <p:grpSpPr>
          <a:xfrm rot="0">
            <a:off x="16702703" y="21271810"/>
            <a:ext cx="13867990" cy="8338704"/>
            <a:chOff x="0" y="0"/>
            <a:chExt cx="682153" cy="410173"/>
          </a:xfrm>
        </p:grpSpPr>
        <p:sp>
          <p:nvSpPr>
            <p:cNvPr name="Freeform 18" id="18"/>
            <p:cNvSpPr/>
            <p:nvPr/>
          </p:nvSpPr>
          <p:spPr>
            <a:xfrm flipH="false" flipV="false" rot="0">
              <a:off x="0" y="0"/>
              <a:ext cx="682153" cy="410173"/>
            </a:xfrm>
            <a:custGeom>
              <a:avLst/>
              <a:gdLst/>
              <a:ahLst/>
              <a:cxnLst/>
              <a:rect r="r" b="b" t="t" l="l"/>
              <a:pathLst>
                <a:path h="410173" w="682153">
                  <a:moveTo>
                    <a:pt x="0" y="0"/>
                  </a:moveTo>
                  <a:lnTo>
                    <a:pt x="682153" y="0"/>
                  </a:lnTo>
                  <a:lnTo>
                    <a:pt x="682153" y="410173"/>
                  </a:lnTo>
                  <a:lnTo>
                    <a:pt x="0" y="410173"/>
                  </a:lnTo>
                  <a:close/>
                </a:path>
              </a:pathLst>
            </a:custGeom>
            <a:solidFill>
              <a:srgbClr val="000000">
                <a:alpha val="0"/>
              </a:srgbClr>
            </a:solidFill>
            <a:ln w="12700">
              <a:solidFill>
                <a:srgbClr val="000000"/>
              </a:solidFill>
            </a:ln>
          </p:spPr>
        </p:sp>
      </p:grpSp>
      <p:sp>
        <p:nvSpPr>
          <p:cNvPr name="TextBox 19" id="19"/>
          <p:cNvSpPr txBox="true"/>
          <p:nvPr/>
        </p:nvSpPr>
        <p:spPr>
          <a:xfrm rot="0">
            <a:off x="7227324" y="11722007"/>
            <a:ext cx="19659123" cy="2736348"/>
          </a:xfrm>
          <a:prstGeom prst="rect">
            <a:avLst/>
          </a:prstGeom>
        </p:spPr>
        <p:txBody>
          <a:bodyPr anchor="t" rtlCol="false" tIns="0" lIns="0" bIns="0" rIns="0">
            <a:spAutoFit/>
          </a:bodyPr>
          <a:lstStyle/>
          <a:p>
            <a:pPr algn="ctr">
              <a:lnSpc>
                <a:spcPts val="22427"/>
              </a:lnSpc>
            </a:pPr>
            <a:r>
              <a:rPr lang="en-US" sz="16019">
                <a:solidFill>
                  <a:srgbClr val="000000"/>
                </a:solidFill>
                <a:latin typeface="League Spartan"/>
                <a:ea typeface="League Spartan"/>
                <a:cs typeface="League Spartan"/>
                <a:sym typeface="League Spartan"/>
              </a:rPr>
              <a:t>90x120 cm (ABNT)</a:t>
            </a:r>
          </a:p>
        </p:txBody>
      </p:sp>
      <p:sp>
        <p:nvSpPr>
          <p:cNvPr name="TextBox 20" id="20"/>
          <p:cNvSpPr txBox="true"/>
          <p:nvPr/>
        </p:nvSpPr>
        <p:spPr>
          <a:xfrm rot="0">
            <a:off x="9446223" y="5959973"/>
            <a:ext cx="14505860" cy="2797174"/>
          </a:xfrm>
          <a:prstGeom prst="rect">
            <a:avLst/>
          </a:prstGeom>
        </p:spPr>
        <p:txBody>
          <a:bodyPr anchor="t" rtlCol="false" tIns="0" lIns="0" bIns="0" rIns="0">
            <a:spAutoFit/>
          </a:bodyPr>
          <a:lstStyle/>
          <a:p>
            <a:pPr algn="ctr">
              <a:lnSpc>
                <a:spcPts val="11200"/>
              </a:lnSpc>
            </a:pPr>
            <a:r>
              <a:rPr lang="en-US" sz="8000">
                <a:solidFill>
                  <a:srgbClr val="000000"/>
                </a:solidFill>
                <a:latin typeface="League Spartan"/>
                <a:ea typeface="League Spartan"/>
                <a:cs typeface="League Spartan"/>
                <a:sym typeface="League Spartan"/>
              </a:rPr>
              <a:t>Espaço para título </a:t>
            </a:r>
          </a:p>
          <a:p>
            <a:pPr algn="ctr">
              <a:lnSpc>
                <a:spcPts val="11200"/>
              </a:lnSpc>
            </a:pPr>
            <a:r>
              <a:rPr lang="en-US" sz="8000">
                <a:solidFill>
                  <a:srgbClr val="000000"/>
                </a:solidFill>
                <a:latin typeface="League Spartan"/>
                <a:ea typeface="League Spartan"/>
                <a:cs typeface="League Spartan"/>
                <a:sym typeface="League Spartan"/>
              </a:rPr>
              <a:t>Area for title</a:t>
            </a:r>
          </a:p>
        </p:txBody>
      </p:sp>
      <p:sp>
        <p:nvSpPr>
          <p:cNvPr name="TextBox 21" id="21"/>
          <p:cNvSpPr txBox="true"/>
          <p:nvPr/>
        </p:nvSpPr>
        <p:spPr>
          <a:xfrm rot="0">
            <a:off x="11443317" y="9740807"/>
            <a:ext cx="10511671" cy="1666875"/>
          </a:xfrm>
          <a:prstGeom prst="rect">
            <a:avLst/>
          </a:prstGeom>
        </p:spPr>
        <p:txBody>
          <a:bodyPr anchor="t" rtlCol="false" tIns="0" lIns="0" bIns="0" rIns="0">
            <a:spAutoFit/>
          </a:bodyPr>
          <a:lstStyle/>
          <a:p>
            <a:pPr algn="ctr">
              <a:lnSpc>
                <a:spcPts val="6300"/>
              </a:lnSpc>
            </a:pPr>
            <a:r>
              <a:rPr lang="en-US" sz="4500" b="true">
                <a:solidFill>
                  <a:srgbClr val="000000"/>
                </a:solidFill>
                <a:latin typeface="Arial Bold"/>
                <a:ea typeface="Arial Bold"/>
                <a:cs typeface="Arial Bold"/>
                <a:sym typeface="Arial Bold"/>
              </a:rPr>
              <a:t>Nome dos autores - Instituição - e-mail</a:t>
            </a:r>
          </a:p>
          <a:p>
            <a:pPr algn="ctr">
              <a:lnSpc>
                <a:spcPts val="6300"/>
              </a:lnSpc>
            </a:pPr>
            <a:r>
              <a:rPr lang="en-US" sz="4500" b="true">
                <a:solidFill>
                  <a:srgbClr val="000000"/>
                </a:solidFill>
                <a:latin typeface="Arial Bold"/>
                <a:ea typeface="Arial Bold"/>
                <a:cs typeface="Arial Bold"/>
                <a:sym typeface="Arial Bold"/>
              </a:rPr>
              <a:t>Author’s names - institution - e-mail</a:t>
            </a:r>
          </a:p>
        </p:txBody>
      </p:sp>
      <p:sp>
        <p:nvSpPr>
          <p:cNvPr name="TextBox 22" id="22"/>
          <p:cNvSpPr txBox="true"/>
          <p:nvPr/>
        </p:nvSpPr>
        <p:spPr>
          <a:xfrm rot="0">
            <a:off x="24964703" y="2312900"/>
            <a:ext cx="5584031" cy="1749425"/>
          </a:xfrm>
          <a:prstGeom prst="rect">
            <a:avLst/>
          </a:prstGeom>
        </p:spPr>
        <p:txBody>
          <a:bodyPr anchor="t" rtlCol="false" tIns="0" lIns="0" bIns="0" rIns="0">
            <a:spAutoFit/>
          </a:bodyPr>
          <a:lstStyle/>
          <a:p>
            <a:pPr algn="r">
              <a:lnSpc>
                <a:spcPts val="7000"/>
              </a:lnSpc>
            </a:pPr>
            <a:r>
              <a:rPr lang="en-US" sz="5000">
                <a:solidFill>
                  <a:srgbClr val="000000"/>
                </a:solidFill>
                <a:latin typeface="League Spartan"/>
                <a:ea typeface="League Spartan"/>
                <a:cs typeface="League Spartan"/>
                <a:sym typeface="League Spartan"/>
              </a:rPr>
              <a:t>Espaço pra logos</a:t>
            </a:r>
          </a:p>
          <a:p>
            <a:pPr algn="r">
              <a:lnSpc>
                <a:spcPts val="7000"/>
              </a:lnSpc>
            </a:pPr>
            <a:r>
              <a:rPr lang="en-US" sz="5000">
                <a:solidFill>
                  <a:srgbClr val="000000"/>
                </a:solidFill>
                <a:latin typeface="League Spartan"/>
                <a:ea typeface="League Spartan"/>
                <a:cs typeface="League Spartan"/>
                <a:sym typeface="League Spartan"/>
              </a:rPr>
              <a:t>Area for logos</a:t>
            </a:r>
          </a:p>
        </p:txBody>
      </p:sp>
      <p:sp>
        <p:nvSpPr>
          <p:cNvPr name="TextBox 23" id="23"/>
          <p:cNvSpPr txBox="true"/>
          <p:nvPr/>
        </p:nvSpPr>
        <p:spPr>
          <a:xfrm rot="0">
            <a:off x="1834660" y="14696479"/>
            <a:ext cx="28697469" cy="2539997"/>
          </a:xfrm>
          <a:prstGeom prst="rect">
            <a:avLst/>
          </a:prstGeom>
        </p:spPr>
        <p:txBody>
          <a:bodyPr anchor="t" rtlCol="false" tIns="0" lIns="0" bIns="0" rIns="0">
            <a:spAutoFit/>
          </a:bodyPr>
          <a:lstStyle/>
          <a:p>
            <a:pPr algn="ctr">
              <a:lnSpc>
                <a:spcPts val="9625"/>
              </a:lnSpc>
            </a:pPr>
            <a:r>
              <a:rPr lang="en-US" sz="6875" b="true">
                <a:solidFill>
                  <a:srgbClr val="000000"/>
                </a:solidFill>
                <a:latin typeface="Arial Bold"/>
                <a:ea typeface="Arial Bold"/>
                <a:cs typeface="Arial Bold"/>
                <a:sym typeface="Arial Bold"/>
              </a:rPr>
              <a:t>Área para texto, gráficos, imagens, etc. </a:t>
            </a:r>
          </a:p>
          <a:p>
            <a:pPr algn="ctr">
              <a:lnSpc>
                <a:spcPts val="9625"/>
              </a:lnSpc>
            </a:pPr>
            <a:r>
              <a:rPr lang="en-US" sz="6875" b="true">
                <a:solidFill>
                  <a:srgbClr val="000000"/>
                </a:solidFill>
                <a:latin typeface="Arial Bold"/>
                <a:ea typeface="Arial Bold"/>
                <a:cs typeface="Arial Bold"/>
                <a:sym typeface="Arial Bold"/>
              </a:rPr>
              <a:t>Area for text, graphics, images, etc.</a:t>
            </a:r>
          </a:p>
        </p:txBody>
      </p:sp>
      <p:sp>
        <p:nvSpPr>
          <p:cNvPr name="TextBox 24" id="24"/>
          <p:cNvSpPr txBox="true"/>
          <p:nvPr/>
        </p:nvSpPr>
        <p:spPr>
          <a:xfrm rot="0">
            <a:off x="1851266" y="37928318"/>
            <a:ext cx="28697469" cy="1265026"/>
          </a:xfrm>
          <a:prstGeom prst="rect">
            <a:avLst/>
          </a:prstGeom>
        </p:spPr>
        <p:txBody>
          <a:bodyPr anchor="t" rtlCol="false" tIns="0" lIns="0" bIns="0" rIns="0">
            <a:spAutoFit/>
          </a:bodyPr>
          <a:lstStyle/>
          <a:p>
            <a:pPr algn="ctr">
              <a:lnSpc>
                <a:spcPts val="4824"/>
              </a:lnSpc>
            </a:pPr>
            <a:r>
              <a:rPr lang="en-US" sz="3445" b="true">
                <a:solidFill>
                  <a:srgbClr val="000000"/>
                </a:solidFill>
                <a:latin typeface="Arial Bold"/>
                <a:ea typeface="Arial Bold"/>
                <a:cs typeface="Arial Bold"/>
                <a:sym typeface="Arial Bold"/>
              </a:rPr>
              <a:t>Área para referências bibliográficas (se houver)</a:t>
            </a:r>
          </a:p>
          <a:p>
            <a:pPr algn="ctr">
              <a:lnSpc>
                <a:spcPts val="4824"/>
              </a:lnSpc>
            </a:pPr>
            <a:r>
              <a:rPr lang="en-US" sz="3445" b="true">
                <a:solidFill>
                  <a:srgbClr val="000000"/>
                </a:solidFill>
                <a:latin typeface="Arial Bold"/>
                <a:ea typeface="Arial Bold"/>
                <a:cs typeface="Arial Bold"/>
                <a:sym typeface="Arial Bold"/>
              </a:rPr>
              <a:t>Area for references (if any)</a:t>
            </a:r>
          </a:p>
        </p:txBody>
      </p:sp>
      <p:sp>
        <p:nvSpPr>
          <p:cNvPr name="TextBox 25" id="25"/>
          <p:cNvSpPr txBox="true"/>
          <p:nvPr/>
        </p:nvSpPr>
        <p:spPr>
          <a:xfrm rot="0">
            <a:off x="1851266" y="21147985"/>
            <a:ext cx="13832975" cy="7515225"/>
          </a:xfrm>
          <a:prstGeom prst="rect">
            <a:avLst/>
          </a:prstGeom>
        </p:spPr>
        <p:txBody>
          <a:bodyPr anchor="t" rtlCol="false" tIns="0" lIns="0" bIns="0" rIns="0">
            <a:spAutoFit/>
          </a:bodyPr>
          <a:lstStyle/>
          <a:p>
            <a:pPr algn="just">
              <a:lnSpc>
                <a:spcPts val="4200"/>
              </a:lnSpc>
            </a:pPr>
            <a:r>
              <a:rPr lang="en-US" sz="3000">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a:p>
            <a:pPr algn="just">
              <a:lnSpc>
                <a:spcPts val="4200"/>
              </a:lnSpc>
            </a:pPr>
          </a:p>
          <a:p>
            <a:pPr algn="just">
              <a:lnSpc>
                <a:spcPts val="4200"/>
              </a:lnSpc>
            </a:pPr>
            <a:r>
              <a:rPr lang="en-US" sz="3000">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a:p>
            <a:pPr algn="just">
              <a:lnSpc>
                <a:spcPts val="4200"/>
              </a:lnSpc>
            </a:pPr>
          </a:p>
        </p:txBody>
      </p:sp>
      <p:sp>
        <p:nvSpPr>
          <p:cNvPr name="TextBox 26" id="26"/>
          <p:cNvSpPr txBox="true"/>
          <p:nvPr/>
        </p:nvSpPr>
        <p:spPr>
          <a:xfrm rot="0">
            <a:off x="1851266" y="30677314"/>
            <a:ext cx="9124979" cy="5381625"/>
          </a:xfrm>
          <a:prstGeom prst="rect">
            <a:avLst/>
          </a:prstGeom>
        </p:spPr>
        <p:txBody>
          <a:bodyPr anchor="t" rtlCol="false" tIns="0" lIns="0" bIns="0" rIns="0">
            <a:spAutoFit/>
          </a:bodyPr>
          <a:lstStyle/>
          <a:p>
            <a:pPr algn="just">
              <a:lnSpc>
                <a:spcPts val="4200"/>
              </a:lnSpc>
            </a:pPr>
            <a:r>
              <a:rPr lang="en-US" sz="3000">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a:p>
            <a:pPr algn="just">
              <a:lnSpc>
                <a:spcPts val="4200"/>
              </a:lnSpc>
            </a:pPr>
          </a:p>
        </p:txBody>
      </p:sp>
      <p:sp>
        <p:nvSpPr>
          <p:cNvPr name="TextBox 27" id="27"/>
          <p:cNvSpPr txBox="true"/>
          <p:nvPr/>
        </p:nvSpPr>
        <p:spPr>
          <a:xfrm rot="0">
            <a:off x="11637510" y="30677314"/>
            <a:ext cx="9124979" cy="5381625"/>
          </a:xfrm>
          <a:prstGeom prst="rect">
            <a:avLst/>
          </a:prstGeom>
        </p:spPr>
        <p:txBody>
          <a:bodyPr anchor="t" rtlCol="false" tIns="0" lIns="0" bIns="0" rIns="0">
            <a:spAutoFit/>
          </a:bodyPr>
          <a:lstStyle/>
          <a:p>
            <a:pPr algn="just">
              <a:lnSpc>
                <a:spcPts val="4200"/>
              </a:lnSpc>
            </a:pPr>
            <a:r>
              <a:rPr lang="en-US" sz="3000">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a:p>
            <a:pPr algn="just">
              <a:lnSpc>
                <a:spcPts val="4200"/>
              </a:lnSpc>
            </a:pPr>
          </a:p>
        </p:txBody>
      </p:sp>
      <p:sp>
        <p:nvSpPr>
          <p:cNvPr name="TextBox 28" id="28"/>
          <p:cNvSpPr txBox="true"/>
          <p:nvPr/>
        </p:nvSpPr>
        <p:spPr>
          <a:xfrm rot="0">
            <a:off x="21423755" y="30677314"/>
            <a:ext cx="9124979" cy="5381625"/>
          </a:xfrm>
          <a:prstGeom prst="rect">
            <a:avLst/>
          </a:prstGeom>
        </p:spPr>
        <p:txBody>
          <a:bodyPr anchor="t" rtlCol="false" tIns="0" lIns="0" bIns="0" rIns="0">
            <a:spAutoFit/>
          </a:bodyPr>
          <a:lstStyle/>
          <a:p>
            <a:pPr algn="just">
              <a:lnSpc>
                <a:spcPts val="4200"/>
              </a:lnSpc>
            </a:pPr>
            <a:r>
              <a:rPr lang="en-US" sz="3000">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a:p>
            <a:pPr algn="just">
              <a:lnSpc>
                <a:spcPts val="4200"/>
              </a:lnSpc>
            </a:pPr>
          </a:p>
        </p:txBody>
      </p:sp>
      <p:sp>
        <p:nvSpPr>
          <p:cNvPr name="TextBox 29" id="29"/>
          <p:cNvSpPr txBox="true"/>
          <p:nvPr/>
        </p:nvSpPr>
        <p:spPr>
          <a:xfrm rot="0">
            <a:off x="16699153" y="29629564"/>
            <a:ext cx="13832975" cy="479425"/>
          </a:xfrm>
          <a:prstGeom prst="rect">
            <a:avLst/>
          </a:prstGeom>
        </p:spPr>
        <p:txBody>
          <a:bodyPr anchor="t" rtlCol="false" tIns="0" lIns="0" bIns="0" rIns="0">
            <a:spAutoFit/>
          </a:bodyPr>
          <a:lstStyle/>
          <a:p>
            <a:pPr algn="just">
              <a:lnSpc>
                <a:spcPts val="3500"/>
              </a:lnSpc>
            </a:pPr>
            <a:r>
              <a:rPr lang="en-US" sz="2500">
                <a:solidFill>
                  <a:srgbClr val="000000"/>
                </a:solidFill>
                <a:latin typeface="Arial"/>
                <a:ea typeface="Arial"/>
                <a:cs typeface="Arial"/>
                <a:sym typeface="Arial"/>
              </a:rPr>
              <a:t>Legenda da figura, gráfico, foto, etc. Caption of the image, graph, picture, etc.</a:t>
            </a:r>
          </a:p>
        </p:txBody>
      </p:sp>
      <p:sp>
        <p:nvSpPr>
          <p:cNvPr name="TextBox 30" id="30"/>
          <p:cNvSpPr txBox="true"/>
          <p:nvPr/>
        </p:nvSpPr>
        <p:spPr>
          <a:xfrm rot="0">
            <a:off x="1873225" y="17646052"/>
            <a:ext cx="28697469" cy="3149600"/>
          </a:xfrm>
          <a:prstGeom prst="rect">
            <a:avLst/>
          </a:prstGeom>
        </p:spPr>
        <p:txBody>
          <a:bodyPr anchor="t" rtlCol="false" tIns="0" lIns="0" bIns="0" rIns="0">
            <a:spAutoFit/>
          </a:bodyPr>
          <a:lstStyle/>
          <a:p>
            <a:pPr algn="ctr">
              <a:lnSpc>
                <a:spcPts val="4900"/>
              </a:lnSpc>
            </a:pPr>
            <a:r>
              <a:rPr lang="en-US" sz="3500" b="true">
                <a:solidFill>
                  <a:srgbClr val="FF3131"/>
                </a:solidFill>
                <a:latin typeface="Arial Bold"/>
                <a:ea typeface="Arial Bold"/>
                <a:cs typeface="Arial Bold"/>
                <a:sym typeface="Arial Bold"/>
              </a:rPr>
              <a:t>Importante: este modelo apresenta uma sugestão de disposição de elementos gráficos e textuais. Entretanto, os autores tem total autonomia em elaborar seus banners da maneira que julgarem mais adequado, desde que dentro da proporção de 90 x 120 cm.</a:t>
            </a:r>
          </a:p>
          <a:p>
            <a:pPr algn="ctr">
              <a:lnSpc>
                <a:spcPts val="4900"/>
              </a:lnSpc>
            </a:pPr>
          </a:p>
          <a:p>
            <a:pPr algn="ctr">
              <a:lnSpc>
                <a:spcPts val="4900"/>
              </a:lnSpc>
            </a:pPr>
            <a:r>
              <a:rPr lang="en-US" sz="3500" b="true">
                <a:solidFill>
                  <a:srgbClr val="FF3131"/>
                </a:solidFill>
                <a:latin typeface="Arial Bold"/>
                <a:ea typeface="Arial Bold"/>
                <a:cs typeface="Arial Bold"/>
                <a:sym typeface="Arial Bold"/>
              </a:rPr>
              <a:t>Important: This model presents a suggested layout for graphic and textual elements. However, the authors have full autonomy to design their banners in the way they deem most appropriate once the proportion of 90 x 120 cm be respected.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DAGR3vU0ZDU</dc:identifier>
  <dcterms:modified xsi:type="dcterms:W3CDTF">2011-08-01T06:04:30Z</dcterms:modified>
  <cp:revision>1</cp:revision>
  <dc:title>Base pra banner</dc:title>
</cp:coreProperties>
</file>